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77" r:id="rId3"/>
    <p:sldId id="278" r:id="rId4"/>
    <p:sldId id="284" r:id="rId5"/>
    <p:sldId id="286" r:id="rId6"/>
    <p:sldId id="279" r:id="rId7"/>
    <p:sldId id="285" r:id="rId8"/>
    <p:sldId id="262" r:id="rId9"/>
    <p:sldId id="263" r:id="rId10"/>
    <p:sldId id="280" r:id="rId11"/>
    <p:sldId id="288" r:id="rId12"/>
    <p:sldId id="281" r:id="rId13"/>
    <p:sldId id="259" r:id="rId14"/>
    <p:sldId id="292" r:id="rId15"/>
    <p:sldId id="289" r:id="rId16"/>
    <p:sldId id="290" r:id="rId17"/>
    <p:sldId id="291" r:id="rId18"/>
    <p:sldId id="270" r:id="rId19"/>
    <p:sldId id="287" r:id="rId20"/>
    <p:sldId id="282" r:id="rId21"/>
    <p:sldId id="283" r:id="rId22"/>
    <p:sldId id="29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88E37-79A9-4802-A62A-11F549AB785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A833BE-D67D-417B-BB22-867B9F06453F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bn-BD" sz="48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এ কে শেরাম</a:t>
          </a:r>
          <a:endParaRPr lang="en-US" sz="4800" dirty="0">
            <a:solidFill>
              <a:srgbClr val="FF0000"/>
            </a:solidFill>
            <a:latin typeface="Nikhosban"/>
          </a:endParaRPr>
        </a:p>
      </dgm:t>
    </dgm:pt>
    <dgm:pt modelId="{804B1F27-56DC-4231-A5A8-70B2DD53E908}" type="parTrans" cxnId="{FE89637F-22FE-433B-8271-D0BC0E2F648C}">
      <dgm:prSet/>
      <dgm:spPr/>
      <dgm:t>
        <a:bodyPr/>
        <a:lstStyle/>
        <a:p>
          <a:endParaRPr lang="en-US"/>
        </a:p>
      </dgm:t>
    </dgm:pt>
    <dgm:pt modelId="{88C9BD55-E9FF-496F-9412-F815950D9C27}" type="sibTrans" cxnId="{FE89637F-22FE-433B-8271-D0BC0E2F648C}">
      <dgm:prSet/>
      <dgm:spPr/>
      <dgm:t>
        <a:bodyPr/>
        <a:lstStyle/>
        <a:p>
          <a:endParaRPr lang="en-US"/>
        </a:p>
      </dgm:t>
    </dgm:pt>
    <dgm:pt modelId="{5741251D-88AE-4940-A5CE-72829DB767C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20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১৯৫২ সালে  হবিগঞ্জে  জন্ম।</a:t>
          </a:r>
          <a:endParaRPr lang="en-US" sz="2000" dirty="0"/>
        </a:p>
      </dgm:t>
    </dgm:pt>
    <dgm:pt modelId="{42A2F92F-10CB-40D2-92AE-D0C833AF2BE2}" type="parTrans" cxnId="{BE2ED330-3C8C-45A4-816B-CCA65EA84E32}">
      <dgm:prSet/>
      <dgm:spPr/>
      <dgm:t>
        <a:bodyPr/>
        <a:lstStyle/>
        <a:p>
          <a:endParaRPr lang="en-US"/>
        </a:p>
      </dgm:t>
    </dgm:pt>
    <dgm:pt modelId="{B2D81870-3A9E-4AE8-8549-D077C40D65FD}" type="sibTrans" cxnId="{BE2ED330-3C8C-45A4-816B-CCA65EA84E32}">
      <dgm:prSet/>
      <dgm:spPr/>
      <dgm:t>
        <a:bodyPr/>
        <a:lstStyle/>
        <a:p>
          <a:endParaRPr lang="en-US"/>
        </a:p>
      </dgm:t>
    </dgm:pt>
    <dgm:pt modelId="{D8DA9B62-0262-4B25-BA18-0B33EC67676B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1800" dirty="0" smtClean="0">
              <a:solidFill>
                <a:schemeClr val="tx1"/>
              </a:solidFill>
              <a:latin typeface="Nikhosban"/>
              <a:cs typeface="NikoshBAN" panose="02000000000000000000" pitchFamily="2" charset="0"/>
            </a:rPr>
            <a:t> মণিপুরি  সাহিত্ত্য  সংকলন  মৈরার    প্রধান  সম্পাদক</a:t>
          </a:r>
          <a:endParaRPr lang="en-US" sz="1800" dirty="0">
            <a:latin typeface="Nikhosban"/>
          </a:endParaRPr>
        </a:p>
      </dgm:t>
    </dgm:pt>
    <dgm:pt modelId="{94064038-6ECF-470B-832B-9D631D8913E8}" type="parTrans" cxnId="{64206C29-D48E-49CB-9B49-B0A0866F0085}">
      <dgm:prSet/>
      <dgm:spPr/>
      <dgm:t>
        <a:bodyPr/>
        <a:lstStyle/>
        <a:p>
          <a:endParaRPr lang="en-US"/>
        </a:p>
      </dgm:t>
    </dgm:pt>
    <dgm:pt modelId="{D8E66985-E984-4E11-8EE1-5CDB4ABB09DE}" type="sibTrans" cxnId="{64206C29-D48E-49CB-9B49-B0A0866F0085}">
      <dgm:prSet/>
      <dgm:spPr/>
      <dgm:t>
        <a:bodyPr/>
        <a:lstStyle/>
        <a:p>
          <a:endParaRPr lang="en-US"/>
        </a:p>
      </dgm:t>
    </dgm:pt>
    <dgm:pt modelId="{980EBDDA-7668-4794-AC38-17D816B7CB2C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তিনি  মণিপুরি জাতিসত্তার  সদস্য</a:t>
          </a:r>
          <a:r>
            <a:rPr lang="bn-IN" dirty="0" smtClean="0"/>
            <a:t> </a:t>
          </a:r>
          <a:endParaRPr lang="en-US" dirty="0"/>
        </a:p>
      </dgm:t>
    </dgm:pt>
    <dgm:pt modelId="{E2591287-224F-4612-BD6A-DCA4BA053183}" type="parTrans" cxnId="{96653194-BE85-41FD-9A05-0B1E910B5E7D}">
      <dgm:prSet/>
      <dgm:spPr/>
      <dgm:t>
        <a:bodyPr/>
        <a:lstStyle/>
        <a:p>
          <a:endParaRPr lang="en-US"/>
        </a:p>
      </dgm:t>
    </dgm:pt>
    <dgm:pt modelId="{03F42B51-D080-42CD-968C-1B83654DD575}" type="sibTrans" cxnId="{96653194-BE85-41FD-9A05-0B1E910B5E7D}">
      <dgm:prSet/>
      <dgm:spPr/>
      <dgm:t>
        <a:bodyPr/>
        <a:lstStyle/>
        <a:p>
          <a:endParaRPr lang="en-US"/>
        </a:p>
      </dgm:t>
    </dgm:pt>
    <dgm:pt modelId="{F22547EB-B21F-4DF7-B38C-A078BD7D7D0C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1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এখন  তিনি অবসর জীবনযাপন  করছে ।</a:t>
          </a:r>
          <a:r>
            <a:rPr lang="bn-IN" sz="1800" dirty="0" smtClean="0"/>
            <a:t>                                                                                                                         </a:t>
          </a:r>
          <a:endParaRPr lang="en-US" sz="1800" dirty="0"/>
        </a:p>
      </dgm:t>
    </dgm:pt>
    <dgm:pt modelId="{C4480A32-A9F1-4AB9-BC12-6BB6BE014A79}" type="parTrans" cxnId="{2F3F94DE-16DD-4F49-B31A-369A71B18F24}">
      <dgm:prSet/>
      <dgm:spPr/>
      <dgm:t>
        <a:bodyPr/>
        <a:lstStyle/>
        <a:p>
          <a:endParaRPr lang="en-US"/>
        </a:p>
      </dgm:t>
    </dgm:pt>
    <dgm:pt modelId="{B6473D81-0886-409E-93FF-3631EECA07EA}" type="sibTrans" cxnId="{2F3F94DE-16DD-4F49-B31A-369A71B18F24}">
      <dgm:prSet/>
      <dgm:spPr/>
      <dgm:t>
        <a:bodyPr/>
        <a:lstStyle/>
        <a:p>
          <a:endParaRPr lang="en-US"/>
        </a:p>
      </dgm:t>
    </dgm:pt>
    <dgm:pt modelId="{2C6BC1C4-4591-4FC3-89F5-F7522F336478}" type="pres">
      <dgm:prSet presAssocID="{75E88E37-79A9-4802-A62A-11F549AB78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115242-CF02-459F-B1A4-889B8C05007D}" type="pres">
      <dgm:prSet presAssocID="{3AA833BE-D67D-417B-BB22-867B9F06453F}" presName="centerShape" presStyleLbl="node0" presStyleIdx="0" presStyleCnt="1"/>
      <dgm:spPr/>
      <dgm:t>
        <a:bodyPr/>
        <a:lstStyle/>
        <a:p>
          <a:endParaRPr lang="en-US"/>
        </a:p>
      </dgm:t>
    </dgm:pt>
    <dgm:pt modelId="{1871EBF8-162D-4BD0-927C-B505B0194536}" type="pres">
      <dgm:prSet presAssocID="{5741251D-88AE-4940-A5CE-72829DB767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187BF-362D-44C1-A294-4A548F7A1B02}" type="pres">
      <dgm:prSet presAssocID="{5741251D-88AE-4940-A5CE-72829DB767C6}" presName="dummy" presStyleCnt="0"/>
      <dgm:spPr/>
    </dgm:pt>
    <dgm:pt modelId="{3907CD46-451B-4265-A72B-6075DD596E6C}" type="pres">
      <dgm:prSet presAssocID="{B2D81870-3A9E-4AE8-8549-D077C40D65F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663D049-23B9-4CB4-AAE4-092FBFE5AFF9}" type="pres">
      <dgm:prSet presAssocID="{D8DA9B62-0262-4B25-BA18-0B33EC6767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00321-4120-46D5-830D-60984274660E}" type="pres">
      <dgm:prSet presAssocID="{D8DA9B62-0262-4B25-BA18-0B33EC67676B}" presName="dummy" presStyleCnt="0"/>
      <dgm:spPr/>
    </dgm:pt>
    <dgm:pt modelId="{C047789B-0DC1-4AED-B546-B07BDF1C6808}" type="pres">
      <dgm:prSet presAssocID="{D8E66985-E984-4E11-8EE1-5CDB4ABB09D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64D6D70-346C-4175-9535-C22A78A2BE7F}" type="pres">
      <dgm:prSet presAssocID="{980EBDDA-7668-4794-AC38-17D816B7CB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A6B7B-8978-4C18-BA8C-565DAC0326FC}" type="pres">
      <dgm:prSet presAssocID="{980EBDDA-7668-4794-AC38-17D816B7CB2C}" presName="dummy" presStyleCnt="0"/>
      <dgm:spPr/>
    </dgm:pt>
    <dgm:pt modelId="{39EEFB54-DC47-471C-9FB3-C439DAB86DC5}" type="pres">
      <dgm:prSet presAssocID="{03F42B51-D080-42CD-968C-1B83654DD57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855113A-2A2B-468B-B73F-56C1937F535E}" type="pres">
      <dgm:prSet presAssocID="{F22547EB-B21F-4DF7-B38C-A078BD7D7D0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CEBA2-214B-4670-AD09-A2795F252DEE}" type="pres">
      <dgm:prSet presAssocID="{F22547EB-B21F-4DF7-B38C-A078BD7D7D0C}" presName="dummy" presStyleCnt="0"/>
      <dgm:spPr/>
    </dgm:pt>
    <dgm:pt modelId="{00E5CC11-FAC4-4FFE-921C-19611E1FD095}" type="pres">
      <dgm:prSet presAssocID="{B6473D81-0886-409E-93FF-3631EECA07EA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1090512-DD99-4A5B-8733-9C12C10C11F9}" type="presOf" srcId="{B2D81870-3A9E-4AE8-8549-D077C40D65FD}" destId="{3907CD46-451B-4265-A72B-6075DD596E6C}" srcOrd="0" destOrd="0" presId="urn:microsoft.com/office/officeart/2005/8/layout/radial6"/>
    <dgm:cxn modelId="{AB024EC0-6894-4B8C-8184-1367C7CE0B81}" type="presOf" srcId="{B6473D81-0886-409E-93FF-3631EECA07EA}" destId="{00E5CC11-FAC4-4FFE-921C-19611E1FD095}" srcOrd="0" destOrd="0" presId="urn:microsoft.com/office/officeart/2005/8/layout/radial6"/>
    <dgm:cxn modelId="{BE2ED330-3C8C-45A4-816B-CCA65EA84E32}" srcId="{3AA833BE-D67D-417B-BB22-867B9F06453F}" destId="{5741251D-88AE-4940-A5CE-72829DB767C6}" srcOrd="0" destOrd="0" parTransId="{42A2F92F-10CB-40D2-92AE-D0C833AF2BE2}" sibTransId="{B2D81870-3A9E-4AE8-8549-D077C40D65FD}"/>
    <dgm:cxn modelId="{22308792-DF50-4DEA-B7AD-D2DD0B7FFB36}" type="presOf" srcId="{03F42B51-D080-42CD-968C-1B83654DD575}" destId="{39EEFB54-DC47-471C-9FB3-C439DAB86DC5}" srcOrd="0" destOrd="0" presId="urn:microsoft.com/office/officeart/2005/8/layout/radial6"/>
    <dgm:cxn modelId="{220BB785-0339-4C0D-9F14-BEFDA579F4FD}" type="presOf" srcId="{75E88E37-79A9-4802-A62A-11F549AB785C}" destId="{2C6BC1C4-4591-4FC3-89F5-F7522F336478}" srcOrd="0" destOrd="0" presId="urn:microsoft.com/office/officeart/2005/8/layout/radial6"/>
    <dgm:cxn modelId="{64206C29-D48E-49CB-9B49-B0A0866F0085}" srcId="{3AA833BE-D67D-417B-BB22-867B9F06453F}" destId="{D8DA9B62-0262-4B25-BA18-0B33EC67676B}" srcOrd="1" destOrd="0" parTransId="{94064038-6ECF-470B-832B-9D631D8913E8}" sibTransId="{D8E66985-E984-4E11-8EE1-5CDB4ABB09DE}"/>
    <dgm:cxn modelId="{EB96F89B-6A36-4465-809A-FDA743782DD0}" type="presOf" srcId="{5741251D-88AE-4940-A5CE-72829DB767C6}" destId="{1871EBF8-162D-4BD0-927C-B505B0194536}" srcOrd="0" destOrd="0" presId="urn:microsoft.com/office/officeart/2005/8/layout/radial6"/>
    <dgm:cxn modelId="{14F45590-22E2-4339-92B8-F5EA0D24552D}" type="presOf" srcId="{F22547EB-B21F-4DF7-B38C-A078BD7D7D0C}" destId="{E855113A-2A2B-468B-B73F-56C1937F535E}" srcOrd="0" destOrd="0" presId="urn:microsoft.com/office/officeart/2005/8/layout/radial6"/>
    <dgm:cxn modelId="{2F3F94DE-16DD-4F49-B31A-369A71B18F24}" srcId="{3AA833BE-D67D-417B-BB22-867B9F06453F}" destId="{F22547EB-B21F-4DF7-B38C-A078BD7D7D0C}" srcOrd="3" destOrd="0" parTransId="{C4480A32-A9F1-4AB9-BC12-6BB6BE014A79}" sibTransId="{B6473D81-0886-409E-93FF-3631EECA07EA}"/>
    <dgm:cxn modelId="{96653194-BE85-41FD-9A05-0B1E910B5E7D}" srcId="{3AA833BE-D67D-417B-BB22-867B9F06453F}" destId="{980EBDDA-7668-4794-AC38-17D816B7CB2C}" srcOrd="2" destOrd="0" parTransId="{E2591287-224F-4612-BD6A-DCA4BA053183}" sibTransId="{03F42B51-D080-42CD-968C-1B83654DD575}"/>
    <dgm:cxn modelId="{B4BA24F0-A372-4EF1-8CAF-F978F4C2A48A}" type="presOf" srcId="{3AA833BE-D67D-417B-BB22-867B9F06453F}" destId="{F8115242-CF02-459F-B1A4-889B8C05007D}" srcOrd="0" destOrd="0" presId="urn:microsoft.com/office/officeart/2005/8/layout/radial6"/>
    <dgm:cxn modelId="{04AC301F-4FE7-474E-9ECA-293F4605CE18}" type="presOf" srcId="{D8DA9B62-0262-4B25-BA18-0B33EC67676B}" destId="{1663D049-23B9-4CB4-AAE4-092FBFE5AFF9}" srcOrd="0" destOrd="0" presId="urn:microsoft.com/office/officeart/2005/8/layout/radial6"/>
    <dgm:cxn modelId="{FE89637F-22FE-433B-8271-D0BC0E2F648C}" srcId="{75E88E37-79A9-4802-A62A-11F549AB785C}" destId="{3AA833BE-D67D-417B-BB22-867B9F06453F}" srcOrd="0" destOrd="0" parTransId="{804B1F27-56DC-4231-A5A8-70B2DD53E908}" sibTransId="{88C9BD55-E9FF-496F-9412-F815950D9C27}"/>
    <dgm:cxn modelId="{2C73311E-7F84-4318-AA01-4617FD088F7C}" type="presOf" srcId="{D8E66985-E984-4E11-8EE1-5CDB4ABB09DE}" destId="{C047789B-0DC1-4AED-B546-B07BDF1C6808}" srcOrd="0" destOrd="0" presId="urn:microsoft.com/office/officeart/2005/8/layout/radial6"/>
    <dgm:cxn modelId="{41FF0BFA-92B5-460A-8824-80FDEB1BC5BD}" type="presOf" srcId="{980EBDDA-7668-4794-AC38-17D816B7CB2C}" destId="{A64D6D70-346C-4175-9535-C22A78A2BE7F}" srcOrd="0" destOrd="0" presId="urn:microsoft.com/office/officeart/2005/8/layout/radial6"/>
    <dgm:cxn modelId="{F6C18CD0-BA78-430E-8F37-1A335CEA1228}" type="presParOf" srcId="{2C6BC1C4-4591-4FC3-89F5-F7522F336478}" destId="{F8115242-CF02-459F-B1A4-889B8C05007D}" srcOrd="0" destOrd="0" presId="urn:microsoft.com/office/officeart/2005/8/layout/radial6"/>
    <dgm:cxn modelId="{AFBCED10-BA97-4392-9936-9119C0AA2497}" type="presParOf" srcId="{2C6BC1C4-4591-4FC3-89F5-F7522F336478}" destId="{1871EBF8-162D-4BD0-927C-B505B0194536}" srcOrd="1" destOrd="0" presId="urn:microsoft.com/office/officeart/2005/8/layout/radial6"/>
    <dgm:cxn modelId="{2C77249B-665B-4853-9D14-E0045EE5D7F6}" type="presParOf" srcId="{2C6BC1C4-4591-4FC3-89F5-F7522F336478}" destId="{ED6187BF-362D-44C1-A294-4A548F7A1B02}" srcOrd="2" destOrd="0" presId="urn:microsoft.com/office/officeart/2005/8/layout/radial6"/>
    <dgm:cxn modelId="{190E7F61-C503-477F-8662-0DBD084B39BC}" type="presParOf" srcId="{2C6BC1C4-4591-4FC3-89F5-F7522F336478}" destId="{3907CD46-451B-4265-A72B-6075DD596E6C}" srcOrd="3" destOrd="0" presId="urn:microsoft.com/office/officeart/2005/8/layout/radial6"/>
    <dgm:cxn modelId="{66BFF4DA-95F6-40EA-9F67-8E84874BF648}" type="presParOf" srcId="{2C6BC1C4-4591-4FC3-89F5-F7522F336478}" destId="{1663D049-23B9-4CB4-AAE4-092FBFE5AFF9}" srcOrd="4" destOrd="0" presId="urn:microsoft.com/office/officeart/2005/8/layout/radial6"/>
    <dgm:cxn modelId="{FE93E569-E270-4FAC-9F46-E4A1456EB7B3}" type="presParOf" srcId="{2C6BC1C4-4591-4FC3-89F5-F7522F336478}" destId="{FFF00321-4120-46D5-830D-60984274660E}" srcOrd="5" destOrd="0" presId="urn:microsoft.com/office/officeart/2005/8/layout/radial6"/>
    <dgm:cxn modelId="{73F0FF33-73BE-4D87-ACDA-351C7441ABFD}" type="presParOf" srcId="{2C6BC1C4-4591-4FC3-89F5-F7522F336478}" destId="{C047789B-0DC1-4AED-B546-B07BDF1C6808}" srcOrd="6" destOrd="0" presId="urn:microsoft.com/office/officeart/2005/8/layout/radial6"/>
    <dgm:cxn modelId="{8BF9D3CC-2C86-4873-A68D-48A5295ACBDC}" type="presParOf" srcId="{2C6BC1C4-4591-4FC3-89F5-F7522F336478}" destId="{A64D6D70-346C-4175-9535-C22A78A2BE7F}" srcOrd="7" destOrd="0" presId="urn:microsoft.com/office/officeart/2005/8/layout/radial6"/>
    <dgm:cxn modelId="{7D92BE7D-8908-460E-9B04-845B7E68AB40}" type="presParOf" srcId="{2C6BC1C4-4591-4FC3-89F5-F7522F336478}" destId="{B7DA6B7B-8978-4C18-BA8C-565DAC0326FC}" srcOrd="8" destOrd="0" presId="urn:microsoft.com/office/officeart/2005/8/layout/radial6"/>
    <dgm:cxn modelId="{E869B4B9-F1BC-4971-BCA5-436729808173}" type="presParOf" srcId="{2C6BC1C4-4591-4FC3-89F5-F7522F336478}" destId="{39EEFB54-DC47-471C-9FB3-C439DAB86DC5}" srcOrd="9" destOrd="0" presId="urn:microsoft.com/office/officeart/2005/8/layout/radial6"/>
    <dgm:cxn modelId="{43E924C9-408D-47D7-B45B-A9E161623868}" type="presParOf" srcId="{2C6BC1C4-4591-4FC3-89F5-F7522F336478}" destId="{E855113A-2A2B-468B-B73F-56C1937F535E}" srcOrd="10" destOrd="0" presId="urn:microsoft.com/office/officeart/2005/8/layout/radial6"/>
    <dgm:cxn modelId="{826FAB8D-D75C-40E9-BBA0-3D6EFAB0D068}" type="presParOf" srcId="{2C6BC1C4-4591-4FC3-89F5-F7522F336478}" destId="{289CEBA2-214B-4670-AD09-A2795F252DEE}" srcOrd="11" destOrd="0" presId="urn:microsoft.com/office/officeart/2005/8/layout/radial6"/>
    <dgm:cxn modelId="{BA9237DF-14D3-447C-856A-E8A366EA3FA5}" type="presParOf" srcId="{2C6BC1C4-4591-4FC3-89F5-F7522F336478}" destId="{00E5CC11-FAC4-4FFE-921C-19611E1FD09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88E37-79A9-4802-A62A-11F549AB785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A833BE-D67D-417B-BB22-867B9F06453F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bn-BD" sz="44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উল্লেখযোগ্য গ্রন্থ</a:t>
          </a:r>
          <a:endParaRPr lang="en-US" sz="4400" dirty="0">
            <a:solidFill>
              <a:srgbClr val="FF0000"/>
            </a:solidFill>
          </a:endParaRPr>
        </a:p>
      </dgm:t>
    </dgm:pt>
    <dgm:pt modelId="{804B1F27-56DC-4231-A5A8-70B2DD53E908}" type="parTrans" cxnId="{FE89637F-22FE-433B-8271-D0BC0E2F648C}">
      <dgm:prSet/>
      <dgm:spPr/>
      <dgm:t>
        <a:bodyPr/>
        <a:lstStyle/>
        <a:p>
          <a:endParaRPr lang="en-US"/>
        </a:p>
      </dgm:t>
    </dgm:pt>
    <dgm:pt modelId="{88C9BD55-E9FF-496F-9412-F815950D9C27}" type="sibTrans" cxnId="{FE89637F-22FE-433B-8271-D0BC0E2F648C}">
      <dgm:prSet/>
      <dgm:spPr/>
      <dgm:t>
        <a:bodyPr/>
        <a:lstStyle/>
        <a:p>
          <a:endParaRPr lang="en-US"/>
        </a:p>
      </dgm:t>
    </dgm:pt>
    <dgm:pt modelId="{5741251D-88AE-4940-A5CE-72829DB767C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মণিপুরি  কবিতা </a:t>
          </a:r>
          <a:r>
            <a:rPr lang="bn-IN" dirty="0" smtClean="0"/>
            <a:t> </a:t>
          </a:r>
          <a:endParaRPr lang="en-US" dirty="0"/>
        </a:p>
      </dgm:t>
    </dgm:pt>
    <dgm:pt modelId="{42A2F92F-10CB-40D2-92AE-D0C833AF2BE2}" type="parTrans" cxnId="{BE2ED330-3C8C-45A4-816B-CCA65EA84E32}">
      <dgm:prSet/>
      <dgm:spPr/>
      <dgm:t>
        <a:bodyPr/>
        <a:lstStyle/>
        <a:p>
          <a:endParaRPr lang="en-US"/>
        </a:p>
      </dgm:t>
    </dgm:pt>
    <dgm:pt modelId="{B2D81870-3A9E-4AE8-8549-D077C40D65FD}" type="sibTrans" cxnId="{BE2ED330-3C8C-45A4-816B-CCA65EA84E32}">
      <dgm:prSet/>
      <dgm:spPr/>
      <dgm:t>
        <a:bodyPr/>
        <a:lstStyle/>
        <a:p>
          <a:endParaRPr lang="en-US"/>
        </a:p>
      </dgm:t>
    </dgm:pt>
    <dgm:pt modelId="{D8DA9B62-0262-4B25-BA18-0B33EC67676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বসন্ত  কুন্নি  পালগী  লৈরাং</a:t>
          </a:r>
          <a:endParaRPr lang="en-US" dirty="0"/>
        </a:p>
      </dgm:t>
    </dgm:pt>
    <dgm:pt modelId="{94064038-6ECF-470B-832B-9D631D8913E8}" type="parTrans" cxnId="{64206C29-D48E-49CB-9B49-B0A0866F0085}">
      <dgm:prSet/>
      <dgm:spPr/>
      <dgm:t>
        <a:bodyPr/>
        <a:lstStyle/>
        <a:p>
          <a:endParaRPr lang="en-US"/>
        </a:p>
      </dgm:t>
    </dgm:pt>
    <dgm:pt modelId="{D8E66985-E984-4E11-8EE1-5CDB4ABB09DE}" type="sibTrans" cxnId="{64206C29-D48E-49CB-9B49-B0A0866F0085}">
      <dgm:prSet/>
      <dgm:spPr/>
      <dgm:t>
        <a:bodyPr/>
        <a:lstStyle/>
        <a:p>
          <a:endParaRPr lang="en-US"/>
        </a:p>
      </dgm:t>
    </dgm:pt>
    <dgm:pt modelId="{980EBDDA-7668-4794-AC38-17D816B7CB2C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চৈতন্যে  অধিবাস</a:t>
          </a:r>
          <a:endParaRPr lang="en-US" dirty="0"/>
        </a:p>
      </dgm:t>
    </dgm:pt>
    <dgm:pt modelId="{E2591287-224F-4612-BD6A-DCA4BA053183}" type="parTrans" cxnId="{96653194-BE85-41FD-9A05-0B1E910B5E7D}">
      <dgm:prSet/>
      <dgm:spPr/>
      <dgm:t>
        <a:bodyPr/>
        <a:lstStyle/>
        <a:p>
          <a:endParaRPr lang="en-US"/>
        </a:p>
      </dgm:t>
    </dgm:pt>
    <dgm:pt modelId="{03F42B51-D080-42CD-968C-1B83654DD575}" type="sibTrans" cxnId="{96653194-BE85-41FD-9A05-0B1E910B5E7D}">
      <dgm:prSet/>
      <dgm:spPr/>
      <dgm:t>
        <a:bodyPr/>
        <a:lstStyle/>
        <a:p>
          <a:endParaRPr lang="en-US"/>
        </a:p>
      </dgm:t>
    </dgm:pt>
    <dgm:pt modelId="{F22547EB-B21F-4DF7-B38C-A078BD7D7D0C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মণিদীপ্ত  মণিপুরি ও বিষ্ণু  প্রিয়া </a:t>
          </a:r>
          <a:r>
            <a:rPr lang="bn-IN" dirty="0" smtClean="0"/>
            <a:t>                                                                                                                                  </a:t>
          </a:r>
          <a:endParaRPr lang="en-US" dirty="0"/>
        </a:p>
      </dgm:t>
    </dgm:pt>
    <dgm:pt modelId="{C4480A32-A9F1-4AB9-BC12-6BB6BE014A79}" type="parTrans" cxnId="{2F3F94DE-16DD-4F49-B31A-369A71B18F24}">
      <dgm:prSet/>
      <dgm:spPr/>
      <dgm:t>
        <a:bodyPr/>
        <a:lstStyle/>
        <a:p>
          <a:endParaRPr lang="en-US"/>
        </a:p>
      </dgm:t>
    </dgm:pt>
    <dgm:pt modelId="{B6473D81-0886-409E-93FF-3631EECA07EA}" type="sibTrans" cxnId="{2F3F94DE-16DD-4F49-B31A-369A71B18F24}">
      <dgm:prSet/>
      <dgm:spPr/>
      <dgm:t>
        <a:bodyPr/>
        <a:lstStyle/>
        <a:p>
          <a:endParaRPr lang="en-US"/>
        </a:p>
      </dgm:t>
    </dgm:pt>
    <dgm:pt modelId="{2C6BC1C4-4591-4FC3-89F5-F7522F336478}" type="pres">
      <dgm:prSet presAssocID="{75E88E37-79A9-4802-A62A-11F549AB78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115242-CF02-459F-B1A4-889B8C05007D}" type="pres">
      <dgm:prSet presAssocID="{3AA833BE-D67D-417B-BB22-867B9F06453F}" presName="centerShape" presStyleLbl="node0" presStyleIdx="0" presStyleCnt="1" custScaleX="135953" custScaleY="139352"/>
      <dgm:spPr/>
      <dgm:t>
        <a:bodyPr/>
        <a:lstStyle/>
        <a:p>
          <a:endParaRPr lang="en-US"/>
        </a:p>
      </dgm:t>
    </dgm:pt>
    <dgm:pt modelId="{1871EBF8-162D-4BD0-927C-B505B0194536}" type="pres">
      <dgm:prSet presAssocID="{5741251D-88AE-4940-A5CE-72829DB767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187BF-362D-44C1-A294-4A548F7A1B02}" type="pres">
      <dgm:prSet presAssocID="{5741251D-88AE-4940-A5CE-72829DB767C6}" presName="dummy" presStyleCnt="0"/>
      <dgm:spPr/>
    </dgm:pt>
    <dgm:pt modelId="{3907CD46-451B-4265-A72B-6075DD596E6C}" type="pres">
      <dgm:prSet presAssocID="{B2D81870-3A9E-4AE8-8549-D077C40D65F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663D049-23B9-4CB4-AAE4-092FBFE5AFF9}" type="pres">
      <dgm:prSet presAssocID="{D8DA9B62-0262-4B25-BA18-0B33EC6767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00321-4120-46D5-830D-60984274660E}" type="pres">
      <dgm:prSet presAssocID="{D8DA9B62-0262-4B25-BA18-0B33EC67676B}" presName="dummy" presStyleCnt="0"/>
      <dgm:spPr/>
    </dgm:pt>
    <dgm:pt modelId="{C047789B-0DC1-4AED-B546-B07BDF1C6808}" type="pres">
      <dgm:prSet presAssocID="{D8E66985-E984-4E11-8EE1-5CDB4ABB09D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64D6D70-346C-4175-9535-C22A78A2BE7F}" type="pres">
      <dgm:prSet presAssocID="{980EBDDA-7668-4794-AC38-17D816B7CB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A6B7B-8978-4C18-BA8C-565DAC0326FC}" type="pres">
      <dgm:prSet presAssocID="{980EBDDA-7668-4794-AC38-17D816B7CB2C}" presName="dummy" presStyleCnt="0"/>
      <dgm:spPr/>
    </dgm:pt>
    <dgm:pt modelId="{39EEFB54-DC47-471C-9FB3-C439DAB86DC5}" type="pres">
      <dgm:prSet presAssocID="{03F42B51-D080-42CD-968C-1B83654DD57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855113A-2A2B-468B-B73F-56C1937F535E}" type="pres">
      <dgm:prSet presAssocID="{F22547EB-B21F-4DF7-B38C-A078BD7D7D0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CEBA2-214B-4670-AD09-A2795F252DEE}" type="pres">
      <dgm:prSet presAssocID="{F22547EB-B21F-4DF7-B38C-A078BD7D7D0C}" presName="dummy" presStyleCnt="0"/>
      <dgm:spPr/>
    </dgm:pt>
    <dgm:pt modelId="{00E5CC11-FAC4-4FFE-921C-19611E1FD095}" type="pres">
      <dgm:prSet presAssocID="{B6473D81-0886-409E-93FF-3631EECA07EA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9F41CDA-90FE-4ECD-8ABE-3B312E888DE8}" type="presOf" srcId="{D8E66985-E984-4E11-8EE1-5CDB4ABB09DE}" destId="{C047789B-0DC1-4AED-B546-B07BDF1C6808}" srcOrd="0" destOrd="0" presId="urn:microsoft.com/office/officeart/2005/8/layout/radial6"/>
    <dgm:cxn modelId="{BE36B957-922E-40D4-86EF-C148C6AAF338}" type="presOf" srcId="{3AA833BE-D67D-417B-BB22-867B9F06453F}" destId="{F8115242-CF02-459F-B1A4-889B8C05007D}" srcOrd="0" destOrd="0" presId="urn:microsoft.com/office/officeart/2005/8/layout/radial6"/>
    <dgm:cxn modelId="{31D24757-7EA6-4A9F-B8B6-0DE1BDE83360}" type="presOf" srcId="{D8DA9B62-0262-4B25-BA18-0B33EC67676B}" destId="{1663D049-23B9-4CB4-AAE4-092FBFE5AFF9}" srcOrd="0" destOrd="0" presId="urn:microsoft.com/office/officeart/2005/8/layout/radial6"/>
    <dgm:cxn modelId="{153AD71F-4197-4F5F-A94E-CC27626A6C43}" type="presOf" srcId="{5741251D-88AE-4940-A5CE-72829DB767C6}" destId="{1871EBF8-162D-4BD0-927C-B505B0194536}" srcOrd="0" destOrd="0" presId="urn:microsoft.com/office/officeart/2005/8/layout/radial6"/>
    <dgm:cxn modelId="{BE2ED330-3C8C-45A4-816B-CCA65EA84E32}" srcId="{3AA833BE-D67D-417B-BB22-867B9F06453F}" destId="{5741251D-88AE-4940-A5CE-72829DB767C6}" srcOrd="0" destOrd="0" parTransId="{42A2F92F-10CB-40D2-92AE-D0C833AF2BE2}" sibTransId="{B2D81870-3A9E-4AE8-8549-D077C40D65FD}"/>
    <dgm:cxn modelId="{5A88930A-C4C5-4D41-A764-DA5345E373FD}" type="presOf" srcId="{B2D81870-3A9E-4AE8-8549-D077C40D65FD}" destId="{3907CD46-451B-4265-A72B-6075DD596E6C}" srcOrd="0" destOrd="0" presId="urn:microsoft.com/office/officeart/2005/8/layout/radial6"/>
    <dgm:cxn modelId="{64206C29-D48E-49CB-9B49-B0A0866F0085}" srcId="{3AA833BE-D67D-417B-BB22-867B9F06453F}" destId="{D8DA9B62-0262-4B25-BA18-0B33EC67676B}" srcOrd="1" destOrd="0" parTransId="{94064038-6ECF-470B-832B-9D631D8913E8}" sibTransId="{D8E66985-E984-4E11-8EE1-5CDB4ABB09DE}"/>
    <dgm:cxn modelId="{2F3F94DE-16DD-4F49-B31A-369A71B18F24}" srcId="{3AA833BE-D67D-417B-BB22-867B9F06453F}" destId="{F22547EB-B21F-4DF7-B38C-A078BD7D7D0C}" srcOrd="3" destOrd="0" parTransId="{C4480A32-A9F1-4AB9-BC12-6BB6BE014A79}" sibTransId="{B6473D81-0886-409E-93FF-3631EECA07EA}"/>
    <dgm:cxn modelId="{0C1A43E7-2684-429E-B385-1D6CAC2CEA99}" type="presOf" srcId="{B6473D81-0886-409E-93FF-3631EECA07EA}" destId="{00E5CC11-FAC4-4FFE-921C-19611E1FD095}" srcOrd="0" destOrd="0" presId="urn:microsoft.com/office/officeart/2005/8/layout/radial6"/>
    <dgm:cxn modelId="{96653194-BE85-41FD-9A05-0B1E910B5E7D}" srcId="{3AA833BE-D67D-417B-BB22-867B9F06453F}" destId="{980EBDDA-7668-4794-AC38-17D816B7CB2C}" srcOrd="2" destOrd="0" parTransId="{E2591287-224F-4612-BD6A-DCA4BA053183}" sibTransId="{03F42B51-D080-42CD-968C-1B83654DD575}"/>
    <dgm:cxn modelId="{2A14F581-4C14-41AB-923F-8FE9FF845F25}" type="presOf" srcId="{75E88E37-79A9-4802-A62A-11F549AB785C}" destId="{2C6BC1C4-4591-4FC3-89F5-F7522F336478}" srcOrd="0" destOrd="0" presId="urn:microsoft.com/office/officeart/2005/8/layout/radial6"/>
    <dgm:cxn modelId="{146E54DB-639A-47A2-94DC-3323BE9EE87A}" type="presOf" srcId="{F22547EB-B21F-4DF7-B38C-A078BD7D7D0C}" destId="{E855113A-2A2B-468B-B73F-56C1937F535E}" srcOrd="0" destOrd="0" presId="urn:microsoft.com/office/officeart/2005/8/layout/radial6"/>
    <dgm:cxn modelId="{7CB34F7B-BB97-4C99-8199-C0EBA2D0E39D}" type="presOf" srcId="{980EBDDA-7668-4794-AC38-17D816B7CB2C}" destId="{A64D6D70-346C-4175-9535-C22A78A2BE7F}" srcOrd="0" destOrd="0" presId="urn:microsoft.com/office/officeart/2005/8/layout/radial6"/>
    <dgm:cxn modelId="{FE89637F-22FE-433B-8271-D0BC0E2F648C}" srcId="{75E88E37-79A9-4802-A62A-11F549AB785C}" destId="{3AA833BE-D67D-417B-BB22-867B9F06453F}" srcOrd="0" destOrd="0" parTransId="{804B1F27-56DC-4231-A5A8-70B2DD53E908}" sibTransId="{88C9BD55-E9FF-496F-9412-F815950D9C27}"/>
    <dgm:cxn modelId="{46EE8452-6C93-4523-9FE5-A8453FF0368C}" type="presOf" srcId="{03F42B51-D080-42CD-968C-1B83654DD575}" destId="{39EEFB54-DC47-471C-9FB3-C439DAB86DC5}" srcOrd="0" destOrd="0" presId="urn:microsoft.com/office/officeart/2005/8/layout/radial6"/>
    <dgm:cxn modelId="{055446E1-A00A-43D1-86B7-D4F925F60C11}" type="presParOf" srcId="{2C6BC1C4-4591-4FC3-89F5-F7522F336478}" destId="{F8115242-CF02-459F-B1A4-889B8C05007D}" srcOrd="0" destOrd="0" presId="urn:microsoft.com/office/officeart/2005/8/layout/radial6"/>
    <dgm:cxn modelId="{43BD0FD9-7DA0-4CF1-B520-EAE4539C30B0}" type="presParOf" srcId="{2C6BC1C4-4591-4FC3-89F5-F7522F336478}" destId="{1871EBF8-162D-4BD0-927C-B505B0194536}" srcOrd="1" destOrd="0" presId="urn:microsoft.com/office/officeart/2005/8/layout/radial6"/>
    <dgm:cxn modelId="{13DED3FE-6D4A-41B0-9F06-B2EBA4AFF016}" type="presParOf" srcId="{2C6BC1C4-4591-4FC3-89F5-F7522F336478}" destId="{ED6187BF-362D-44C1-A294-4A548F7A1B02}" srcOrd="2" destOrd="0" presId="urn:microsoft.com/office/officeart/2005/8/layout/radial6"/>
    <dgm:cxn modelId="{90A6950F-0E10-4222-957A-B9680B325343}" type="presParOf" srcId="{2C6BC1C4-4591-4FC3-89F5-F7522F336478}" destId="{3907CD46-451B-4265-A72B-6075DD596E6C}" srcOrd="3" destOrd="0" presId="urn:microsoft.com/office/officeart/2005/8/layout/radial6"/>
    <dgm:cxn modelId="{81765E3D-A47F-4A7F-AE56-6EA0B3B0C69F}" type="presParOf" srcId="{2C6BC1C4-4591-4FC3-89F5-F7522F336478}" destId="{1663D049-23B9-4CB4-AAE4-092FBFE5AFF9}" srcOrd="4" destOrd="0" presId="urn:microsoft.com/office/officeart/2005/8/layout/radial6"/>
    <dgm:cxn modelId="{65C660C7-32B1-4CFF-BEC3-3F29CE6FBB7D}" type="presParOf" srcId="{2C6BC1C4-4591-4FC3-89F5-F7522F336478}" destId="{FFF00321-4120-46D5-830D-60984274660E}" srcOrd="5" destOrd="0" presId="urn:microsoft.com/office/officeart/2005/8/layout/radial6"/>
    <dgm:cxn modelId="{EA0A1855-E8FD-47BF-9F6A-07B46A2A1A57}" type="presParOf" srcId="{2C6BC1C4-4591-4FC3-89F5-F7522F336478}" destId="{C047789B-0DC1-4AED-B546-B07BDF1C6808}" srcOrd="6" destOrd="0" presId="urn:microsoft.com/office/officeart/2005/8/layout/radial6"/>
    <dgm:cxn modelId="{FF9094D0-24A2-4A38-AE69-30F2BBF80CB3}" type="presParOf" srcId="{2C6BC1C4-4591-4FC3-89F5-F7522F336478}" destId="{A64D6D70-346C-4175-9535-C22A78A2BE7F}" srcOrd="7" destOrd="0" presId="urn:microsoft.com/office/officeart/2005/8/layout/radial6"/>
    <dgm:cxn modelId="{A68CE166-2FC3-46C8-8D61-6898A1A3A24F}" type="presParOf" srcId="{2C6BC1C4-4591-4FC3-89F5-F7522F336478}" destId="{B7DA6B7B-8978-4C18-BA8C-565DAC0326FC}" srcOrd="8" destOrd="0" presId="urn:microsoft.com/office/officeart/2005/8/layout/radial6"/>
    <dgm:cxn modelId="{CEEA6239-7C97-424D-9410-D3D4422BFF0E}" type="presParOf" srcId="{2C6BC1C4-4591-4FC3-89F5-F7522F336478}" destId="{39EEFB54-DC47-471C-9FB3-C439DAB86DC5}" srcOrd="9" destOrd="0" presId="urn:microsoft.com/office/officeart/2005/8/layout/radial6"/>
    <dgm:cxn modelId="{612109C1-FB22-4C05-82B2-144185FBB759}" type="presParOf" srcId="{2C6BC1C4-4591-4FC3-89F5-F7522F336478}" destId="{E855113A-2A2B-468B-B73F-56C1937F535E}" srcOrd="10" destOrd="0" presId="urn:microsoft.com/office/officeart/2005/8/layout/radial6"/>
    <dgm:cxn modelId="{C4B5EE1E-60DC-41A9-8B53-CC8B39226BA0}" type="presParOf" srcId="{2C6BC1C4-4591-4FC3-89F5-F7522F336478}" destId="{289CEBA2-214B-4670-AD09-A2795F252DEE}" srcOrd="11" destOrd="0" presId="urn:microsoft.com/office/officeart/2005/8/layout/radial6"/>
    <dgm:cxn modelId="{DE7727EE-3FA4-4018-9008-5DEDFBCD1344}" type="presParOf" srcId="{2C6BC1C4-4591-4FC3-89F5-F7522F336478}" destId="{00E5CC11-FAC4-4FFE-921C-19611E1FD09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5CC11-FAC4-4FFE-921C-19611E1FD095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EFB54-DC47-471C-9FB3-C439DAB86DC5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7789B-0DC1-4AED-B546-B07BDF1C6808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7CD46-451B-4265-A72B-6075DD596E6C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15242-CF02-459F-B1A4-889B8C05007D}">
      <dsp:nvSpPr>
        <dsp:cNvPr id="0" name=""/>
        <dsp:cNvSpPr/>
      </dsp:nvSpPr>
      <dsp:spPr>
        <a:xfrm>
          <a:off x="3146226" y="2041326"/>
          <a:ext cx="2241946" cy="22419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800" kern="12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এ কে শেরাম</a:t>
          </a:r>
          <a:endParaRPr lang="en-US" sz="4800" kern="1200" dirty="0">
            <a:solidFill>
              <a:srgbClr val="FF0000"/>
            </a:solidFill>
            <a:latin typeface="Nikhosban"/>
          </a:endParaRPr>
        </a:p>
      </dsp:txBody>
      <dsp:txXfrm>
        <a:off x="3474551" y="2369651"/>
        <a:ext cx="1585296" cy="1585296"/>
      </dsp:txXfrm>
    </dsp:sp>
    <dsp:sp modelId="{1871EBF8-162D-4BD0-927C-B505B0194536}">
      <dsp:nvSpPr>
        <dsp:cNvPr id="0" name=""/>
        <dsp:cNvSpPr/>
      </dsp:nvSpPr>
      <dsp:spPr>
        <a:xfrm>
          <a:off x="3482518" y="243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১৯৫২ সালে  হবিগঞ্জে  জন্ম।</a:t>
          </a:r>
          <a:endParaRPr lang="en-US" sz="2000" kern="1200" dirty="0"/>
        </a:p>
      </dsp:txBody>
      <dsp:txXfrm>
        <a:off x="3712346" y="230071"/>
        <a:ext cx="1109706" cy="1109706"/>
      </dsp:txXfrm>
    </dsp:sp>
    <dsp:sp modelId="{1663D049-23B9-4CB4-AAE4-092FBFE5AFF9}">
      <dsp:nvSpPr>
        <dsp:cNvPr id="0" name=""/>
        <dsp:cNvSpPr/>
      </dsp:nvSpPr>
      <dsp:spPr>
        <a:xfrm>
          <a:off x="5859894" y="2377618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solidFill>
                <a:schemeClr val="tx1"/>
              </a:solidFill>
              <a:latin typeface="Nikhosban"/>
              <a:cs typeface="NikoshBAN" panose="02000000000000000000" pitchFamily="2" charset="0"/>
            </a:rPr>
            <a:t> মণিপুরি  সাহিত্ত্য  সংকলন  মৈরার    প্রধান  সম্পাদক</a:t>
          </a:r>
          <a:endParaRPr lang="en-US" sz="1800" kern="1200" dirty="0">
            <a:latin typeface="Nikhosban"/>
          </a:endParaRPr>
        </a:p>
      </dsp:txBody>
      <dsp:txXfrm>
        <a:off x="6089722" y="2607446"/>
        <a:ext cx="1109706" cy="1109706"/>
      </dsp:txXfrm>
    </dsp:sp>
    <dsp:sp modelId="{A64D6D70-346C-4175-9535-C22A78A2BE7F}">
      <dsp:nvSpPr>
        <dsp:cNvPr id="0" name=""/>
        <dsp:cNvSpPr/>
      </dsp:nvSpPr>
      <dsp:spPr>
        <a:xfrm>
          <a:off x="3482518" y="4754994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9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তিনি  মণিপুরি জাতিসত্তার  সদস্য</a:t>
          </a:r>
          <a:r>
            <a:rPr lang="bn-IN" sz="1900" kern="1200" dirty="0" smtClean="0"/>
            <a:t> </a:t>
          </a:r>
          <a:endParaRPr lang="en-US" sz="1900" kern="1200" dirty="0"/>
        </a:p>
      </dsp:txBody>
      <dsp:txXfrm>
        <a:off x="3712346" y="4984822"/>
        <a:ext cx="1109706" cy="1109706"/>
      </dsp:txXfrm>
    </dsp:sp>
    <dsp:sp modelId="{E855113A-2A2B-468B-B73F-56C1937F535E}">
      <dsp:nvSpPr>
        <dsp:cNvPr id="0" name=""/>
        <dsp:cNvSpPr/>
      </dsp:nvSpPr>
      <dsp:spPr>
        <a:xfrm>
          <a:off x="1105143" y="2377618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এখন  তিনি অবসর জীবনযাপন  করছে ।</a:t>
          </a:r>
          <a:r>
            <a:rPr lang="bn-IN" sz="1800" kern="1200" dirty="0" smtClean="0"/>
            <a:t>                                                                                                                         </a:t>
          </a:r>
          <a:endParaRPr lang="en-US" sz="1800" kern="1200" dirty="0"/>
        </a:p>
      </dsp:txBody>
      <dsp:txXfrm>
        <a:off x="1334971" y="2607446"/>
        <a:ext cx="1109706" cy="1109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5CC11-FAC4-4FFE-921C-19611E1FD095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EFB54-DC47-471C-9FB3-C439DAB86DC5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7789B-0DC1-4AED-B546-B07BDF1C6808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7CD46-451B-4265-A72B-6075DD596E6C}">
      <dsp:nvSpPr>
        <dsp:cNvPr id="0" name=""/>
        <dsp:cNvSpPr/>
      </dsp:nvSpPr>
      <dsp:spPr>
        <a:xfrm>
          <a:off x="1833327" y="728427"/>
          <a:ext cx="4867744" cy="4867744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15242-CF02-459F-B1A4-889B8C05007D}">
      <dsp:nvSpPr>
        <dsp:cNvPr id="0" name=""/>
        <dsp:cNvSpPr/>
      </dsp:nvSpPr>
      <dsp:spPr>
        <a:xfrm>
          <a:off x="2743202" y="1600201"/>
          <a:ext cx="3047994" cy="31241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400" kern="12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উল্লেখযোগ্য গ্রন্থ</a:t>
          </a:r>
          <a:endParaRPr lang="en-US" sz="4400" kern="1200" dirty="0">
            <a:solidFill>
              <a:srgbClr val="FF0000"/>
            </a:solidFill>
          </a:endParaRPr>
        </a:p>
      </dsp:txBody>
      <dsp:txXfrm>
        <a:off x="3189570" y="2057729"/>
        <a:ext cx="2155258" cy="2209141"/>
      </dsp:txXfrm>
    </dsp:sp>
    <dsp:sp modelId="{1871EBF8-162D-4BD0-927C-B505B0194536}">
      <dsp:nvSpPr>
        <dsp:cNvPr id="0" name=""/>
        <dsp:cNvSpPr/>
      </dsp:nvSpPr>
      <dsp:spPr>
        <a:xfrm>
          <a:off x="3482518" y="243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মণিপুরি  কবিতা </a:t>
          </a:r>
          <a:r>
            <a:rPr lang="bn-IN" sz="2400" kern="1200" dirty="0" smtClean="0"/>
            <a:t> </a:t>
          </a:r>
          <a:endParaRPr lang="en-US" sz="2400" kern="1200" dirty="0"/>
        </a:p>
      </dsp:txBody>
      <dsp:txXfrm>
        <a:off x="3712346" y="230071"/>
        <a:ext cx="1109706" cy="1109706"/>
      </dsp:txXfrm>
    </dsp:sp>
    <dsp:sp modelId="{1663D049-23B9-4CB4-AAE4-092FBFE5AFF9}">
      <dsp:nvSpPr>
        <dsp:cNvPr id="0" name=""/>
        <dsp:cNvSpPr/>
      </dsp:nvSpPr>
      <dsp:spPr>
        <a:xfrm>
          <a:off x="5859894" y="2377618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বসন্ত  কুন্নি  পালগী  লৈরাং</a:t>
          </a:r>
          <a:endParaRPr lang="en-US" sz="2400" kern="1200" dirty="0"/>
        </a:p>
      </dsp:txBody>
      <dsp:txXfrm>
        <a:off x="6089722" y="2607446"/>
        <a:ext cx="1109706" cy="1109706"/>
      </dsp:txXfrm>
    </dsp:sp>
    <dsp:sp modelId="{A64D6D70-346C-4175-9535-C22A78A2BE7F}">
      <dsp:nvSpPr>
        <dsp:cNvPr id="0" name=""/>
        <dsp:cNvSpPr/>
      </dsp:nvSpPr>
      <dsp:spPr>
        <a:xfrm>
          <a:off x="3482518" y="4754994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চৈতন্যে  অধিবাস</a:t>
          </a:r>
          <a:endParaRPr lang="en-US" sz="2400" kern="1200" dirty="0"/>
        </a:p>
      </dsp:txBody>
      <dsp:txXfrm>
        <a:off x="3712346" y="4984822"/>
        <a:ext cx="1109706" cy="1109706"/>
      </dsp:txXfrm>
    </dsp:sp>
    <dsp:sp modelId="{E855113A-2A2B-468B-B73F-56C1937F535E}">
      <dsp:nvSpPr>
        <dsp:cNvPr id="0" name=""/>
        <dsp:cNvSpPr/>
      </dsp:nvSpPr>
      <dsp:spPr>
        <a:xfrm>
          <a:off x="1105143" y="2377618"/>
          <a:ext cx="1569362" cy="15693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মণিদীপ্ত  মণিপুরি ও বিষ্ণু  প্রিয়া </a:t>
          </a:r>
          <a:r>
            <a:rPr lang="bn-IN" sz="2400" kern="1200" dirty="0" smtClean="0"/>
            <a:t>                                                                                                                                  </a:t>
          </a:r>
          <a:endParaRPr lang="en-US" sz="2400" kern="1200" dirty="0"/>
        </a:p>
      </dsp:txBody>
      <dsp:txXfrm>
        <a:off x="1334971" y="2607446"/>
        <a:ext cx="1109706" cy="1109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0AC5A-500D-432B-9EEC-49E2C1D4BD41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7851-364B-426E-96CF-09D13D31D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77851-364B-426E-96CF-09D13D31DDF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ion of flowers এর চিত্র ফলাফল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152400"/>
            <a:ext cx="8661400" cy="6496050"/>
          </a:xfrm>
          <a:prstGeom prst="rect">
            <a:avLst/>
          </a:prstGeom>
          <a:noFill/>
        </p:spPr>
      </p:pic>
      <p:sp>
        <p:nvSpPr>
          <p:cNvPr id="3" name="Moon 2"/>
          <p:cNvSpPr/>
          <p:nvPr/>
        </p:nvSpPr>
        <p:spPr>
          <a:xfrm rot="17622159">
            <a:off x="1820649" y="1472909"/>
            <a:ext cx="3884721" cy="6014564"/>
          </a:xfrm>
          <a:prstGeom prst="mo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bn-BD" sz="9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dirty="0">
              <a:latin typeface="Nikhosb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85800" y="538154"/>
            <a:ext cx="7858180" cy="1214446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2844" y="1928802"/>
            <a:ext cx="8858280" cy="442915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এ কে শেরামের কয়েকটি  উল্লেখযোগ্য গ্রন্থের নাম লিখ। </a:t>
            </a:r>
            <a:endParaRPr lang="en-US" sz="6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4953000" y="7620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০২ মিনিট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1" descr="White marble"/>
          <p:cNvSpPr>
            <a:spLocks noChangeArrowheads="1"/>
          </p:cNvSpPr>
          <p:nvPr/>
        </p:nvSpPr>
        <p:spPr bwMode="auto">
          <a:xfrm>
            <a:off x="1752600" y="381000"/>
            <a:ext cx="4724400" cy="646986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rgbClr val="000000"/>
            </a:solidFill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20000" dir="5400000" rotWithShape="0">
              <a:srgbClr val="000000">
                <a:alpha val="37999"/>
              </a:srgbClr>
            </a:outerShdw>
          </a:effectLst>
          <a:scene3d>
            <a:camera prst="perspectiveRelaxedModerately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কিছুকঠিন শব্দের অর্থ  জেনে নেই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4572000" y="1143000"/>
            <a:ext cx="4114800" cy="1125108"/>
          </a:xfrm>
          <a:prstGeom prst="leftArrow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পাহাড়ে চাষাবাদের বিশেষ পদ্ধতি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928662" y="1214422"/>
            <a:ext cx="1444795" cy="865907"/>
          </a:xfrm>
          <a:prstGeom prst="rightArrow">
            <a:avLst/>
          </a:prstGeom>
          <a:solidFill>
            <a:srgbClr val="92D050"/>
          </a:solidFill>
          <a:ln w="76200">
            <a:solidFill>
              <a:srgbClr val="0070C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জুম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295400" y="2743200"/>
            <a:ext cx="1671550" cy="446739"/>
          </a:xfrm>
          <a:prstGeom prst="rightArrow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বয়ন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Left Arrow 24"/>
          <p:cNvSpPr/>
          <p:nvPr/>
        </p:nvSpPr>
        <p:spPr>
          <a:xfrm>
            <a:off x="5791200" y="2542239"/>
            <a:ext cx="1676400" cy="1119960"/>
          </a:xfrm>
          <a:prstGeom prst="leftArrow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বোনা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533400" y="4106632"/>
            <a:ext cx="1552028" cy="787129"/>
          </a:xfrm>
          <a:prstGeom prst="rightArrow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মন্ডপ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Left Arrow 34"/>
          <p:cNvSpPr/>
          <p:nvPr/>
        </p:nvSpPr>
        <p:spPr>
          <a:xfrm>
            <a:off x="3962400" y="3954232"/>
            <a:ext cx="2589474" cy="838200"/>
          </a:xfrm>
          <a:prstGeom prst="leftArrow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পূজার স্থান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Left Arrow 40"/>
          <p:cNvSpPr/>
          <p:nvPr/>
        </p:nvSpPr>
        <p:spPr>
          <a:xfrm>
            <a:off x="6781800" y="5249632"/>
            <a:ext cx="1905000" cy="1143000"/>
          </a:xfrm>
          <a:prstGeom prst="leftArrow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বয়স্ক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2667000" y="5478232"/>
            <a:ext cx="1927755" cy="779654"/>
          </a:xfrm>
          <a:prstGeom prst="rightArrow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প্রবীণ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2" descr="জুম চাষ এর চিত্র ফলাফ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248" y="1219199"/>
            <a:ext cx="2002552" cy="1295401"/>
          </a:xfrm>
          <a:prstGeom prst="rect">
            <a:avLst/>
          </a:prstGeom>
          <a:noFill/>
        </p:spPr>
      </p:pic>
      <p:pic>
        <p:nvPicPr>
          <p:cNvPr id="17" name="Picture 2" descr="বোনা এর চিত্র ফলাফ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2514600"/>
            <a:ext cx="2143125" cy="1536581"/>
          </a:xfrm>
          <a:prstGeom prst="rect">
            <a:avLst/>
          </a:prstGeom>
          <a:noFill/>
        </p:spPr>
      </p:pic>
      <p:pic>
        <p:nvPicPr>
          <p:cNvPr id="20" name="Picture 6" descr="মণ্ডপ এর চিত্র ফলাফ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4058772"/>
            <a:ext cx="1524000" cy="1160930"/>
          </a:xfrm>
          <a:prstGeom prst="rect">
            <a:avLst/>
          </a:prstGeom>
          <a:noFill/>
        </p:spPr>
      </p:pic>
      <p:pic>
        <p:nvPicPr>
          <p:cNvPr id="3074" name="Picture 2" descr="old man in bangladesh এর চিত্র ফলাফ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5029200"/>
            <a:ext cx="1905000" cy="1428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2" grpId="0" animBg="1"/>
      <p:bldP spid="24" grpId="0" animBg="1"/>
      <p:bldP spid="25" grpId="0" animBg="1"/>
      <p:bldP spid="33" grpId="0" animBg="1"/>
      <p:bldP spid="35" grpId="0" animBg="1"/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85800" y="614354"/>
            <a:ext cx="7858180" cy="121444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0034" y="1928802"/>
            <a:ext cx="8072494" cy="47149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bn-BD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এ পাঠ হতে আরো কয়েকটি কঠিন শব্দ বের কর এবং এদের অর্থ লিখ।</a:t>
            </a:r>
          </a:p>
          <a:p>
            <a:endParaRPr lang="en-US" sz="66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4953000" y="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০৫ মিনিট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ক্ষুদ্র জাতিসত্তা এর চিত্র ফলাফ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" y="147861"/>
            <a:ext cx="7235825" cy="5948139"/>
          </a:xfrm>
          <a:prstGeom prst="rect">
            <a:avLst/>
          </a:prstGeom>
          <a:noFill/>
        </p:spPr>
      </p:pic>
      <p:sp>
        <p:nvSpPr>
          <p:cNvPr id="6" name="Flowchart: Alternate Process 5"/>
          <p:cNvSpPr/>
          <p:nvPr/>
        </p:nvSpPr>
        <p:spPr>
          <a:xfrm>
            <a:off x="2819400" y="601980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চাকমা </a:t>
            </a:r>
            <a:endParaRPr lang="en-US" sz="4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3983" y="5922407"/>
            <a:ext cx="4753617" cy="783193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চাকমাদের আবাস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2" descr="গারোদের  প্রধান  দেবতা এর চিত্র ফলাফ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"/>
            <a:ext cx="6934200" cy="5714999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6172200" y="2895600"/>
            <a:ext cx="1828800" cy="29718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চাকমাদের ভাষা এর চিত্র ফলাফ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267200" cy="19431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22098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চাকমাদের নিজস্ব  হরফ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506" name="Picture 2" descr="চাকমাদের গ্রাম এর চিত্র ফলাফ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0"/>
            <a:ext cx="3886200" cy="2190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05400" y="24384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চাকমাদের  গ্রাম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508" name="Picture 4" descr="চাকমাদের গ্রাম প্রধান এর চিত্র ফলাফ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796285"/>
            <a:ext cx="3886200" cy="29187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57912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চাকমাদের  রাজা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510" name="Picture 6" descr="চাকমাদের পুরুষের পোশাক এর চিত্র ফলাফ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00400"/>
            <a:ext cx="4345270" cy="2590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29200" y="59436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চাকমাদের  পোশাক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71800" y="5257800"/>
            <a:ext cx="3657600" cy="91940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গারো  সম্প্রদায়</a:t>
            </a:r>
            <a:endParaRPr lang="en-US" sz="4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5058" name="Picture 2" descr="গারো সম্প্রদায় এর চিত্র ফলাফ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848600" cy="4416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3983" y="5922407"/>
            <a:ext cx="4753617" cy="783193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গারোদের  আবাস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2" descr="গারোদের  প্রধান  দেবতা এর চিত্র ফলাফ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-73629"/>
            <a:ext cx="4876800" cy="5864829"/>
          </a:xfrm>
          <a:prstGeom prst="rect">
            <a:avLst/>
          </a:prstGeom>
          <a:noFill/>
        </p:spPr>
      </p:pic>
      <p:sp>
        <p:nvSpPr>
          <p:cNvPr id="11" name="Freeform 10"/>
          <p:cNvSpPr/>
          <p:nvPr/>
        </p:nvSpPr>
        <p:spPr>
          <a:xfrm>
            <a:off x="4435643" y="1299411"/>
            <a:ext cx="2747210" cy="1856874"/>
          </a:xfrm>
          <a:custGeom>
            <a:avLst/>
            <a:gdLst>
              <a:gd name="connsiteX0" fmla="*/ 148389 w 2747210"/>
              <a:gd name="connsiteY0" fmla="*/ 0 h 1856874"/>
              <a:gd name="connsiteX1" fmla="*/ 16041 w 2747210"/>
              <a:gd name="connsiteY1" fmla="*/ 433136 h 1856874"/>
              <a:gd name="connsiteX2" fmla="*/ 64168 w 2747210"/>
              <a:gd name="connsiteY2" fmla="*/ 854242 h 1856874"/>
              <a:gd name="connsiteX3" fmla="*/ 64168 w 2747210"/>
              <a:gd name="connsiteY3" fmla="*/ 1491915 h 1856874"/>
              <a:gd name="connsiteX4" fmla="*/ 449178 w 2747210"/>
              <a:gd name="connsiteY4" fmla="*/ 1684421 h 1856874"/>
              <a:gd name="connsiteX5" fmla="*/ 918410 w 2747210"/>
              <a:gd name="connsiteY5" fmla="*/ 1768642 h 1856874"/>
              <a:gd name="connsiteX6" fmla="*/ 1038725 w 2747210"/>
              <a:gd name="connsiteY6" fmla="*/ 1155031 h 1856874"/>
              <a:gd name="connsiteX7" fmla="*/ 1447799 w 2747210"/>
              <a:gd name="connsiteY7" fmla="*/ 770021 h 1856874"/>
              <a:gd name="connsiteX8" fmla="*/ 1844841 w 2747210"/>
              <a:gd name="connsiteY8" fmla="*/ 625642 h 1856874"/>
              <a:gd name="connsiteX9" fmla="*/ 2133599 w 2747210"/>
              <a:gd name="connsiteY9" fmla="*/ 661736 h 1856874"/>
              <a:gd name="connsiteX10" fmla="*/ 2362199 w 2747210"/>
              <a:gd name="connsiteY10" fmla="*/ 589547 h 1856874"/>
              <a:gd name="connsiteX11" fmla="*/ 2711115 w 2747210"/>
              <a:gd name="connsiteY11" fmla="*/ 360947 h 1856874"/>
              <a:gd name="connsiteX12" fmla="*/ 2145631 w 2747210"/>
              <a:gd name="connsiteY12" fmla="*/ 216568 h 1856874"/>
              <a:gd name="connsiteX13" fmla="*/ 1676399 w 2747210"/>
              <a:gd name="connsiteY13" fmla="*/ 144378 h 1856874"/>
              <a:gd name="connsiteX14" fmla="*/ 1014662 w 2747210"/>
              <a:gd name="connsiteY14" fmla="*/ 72189 h 1856874"/>
              <a:gd name="connsiteX15" fmla="*/ 268704 w 2747210"/>
              <a:gd name="connsiteY15" fmla="*/ 72189 h 1856874"/>
              <a:gd name="connsiteX16" fmla="*/ 52136 w 2747210"/>
              <a:gd name="connsiteY16" fmla="*/ 72189 h 1856874"/>
              <a:gd name="connsiteX17" fmla="*/ 100262 w 2747210"/>
              <a:gd name="connsiteY17" fmla="*/ 96252 h 185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47210" h="1856874">
                <a:moveTo>
                  <a:pt x="148389" y="0"/>
                </a:moveTo>
                <a:cubicBezTo>
                  <a:pt x="89233" y="145381"/>
                  <a:pt x="30078" y="290762"/>
                  <a:pt x="16041" y="433136"/>
                </a:cubicBezTo>
                <a:cubicBezTo>
                  <a:pt x="2004" y="575510"/>
                  <a:pt x="56147" y="677779"/>
                  <a:pt x="64168" y="854242"/>
                </a:cubicBezTo>
                <a:cubicBezTo>
                  <a:pt x="72189" y="1030705"/>
                  <a:pt x="0" y="1353552"/>
                  <a:pt x="64168" y="1491915"/>
                </a:cubicBezTo>
                <a:cubicBezTo>
                  <a:pt x="128336" y="1630278"/>
                  <a:pt x="306804" y="1638300"/>
                  <a:pt x="449178" y="1684421"/>
                </a:cubicBezTo>
                <a:cubicBezTo>
                  <a:pt x="591552" y="1730542"/>
                  <a:pt x="820152" y="1856874"/>
                  <a:pt x="918410" y="1768642"/>
                </a:cubicBezTo>
                <a:cubicBezTo>
                  <a:pt x="1016668" y="1680410"/>
                  <a:pt x="950494" y="1321468"/>
                  <a:pt x="1038725" y="1155031"/>
                </a:cubicBezTo>
                <a:cubicBezTo>
                  <a:pt x="1126956" y="988594"/>
                  <a:pt x="1313446" y="858252"/>
                  <a:pt x="1447799" y="770021"/>
                </a:cubicBezTo>
                <a:cubicBezTo>
                  <a:pt x="1582152" y="681790"/>
                  <a:pt x="1730541" y="643689"/>
                  <a:pt x="1844841" y="625642"/>
                </a:cubicBezTo>
                <a:cubicBezTo>
                  <a:pt x="1959141" y="607595"/>
                  <a:pt x="2047373" y="667752"/>
                  <a:pt x="2133599" y="661736"/>
                </a:cubicBezTo>
                <a:cubicBezTo>
                  <a:pt x="2219825" y="655720"/>
                  <a:pt x="2265946" y="639678"/>
                  <a:pt x="2362199" y="589547"/>
                </a:cubicBezTo>
                <a:cubicBezTo>
                  <a:pt x="2458452" y="539416"/>
                  <a:pt x="2747210" y="423110"/>
                  <a:pt x="2711115" y="360947"/>
                </a:cubicBezTo>
                <a:cubicBezTo>
                  <a:pt x="2675020" y="298784"/>
                  <a:pt x="2318084" y="252663"/>
                  <a:pt x="2145631" y="216568"/>
                </a:cubicBezTo>
                <a:cubicBezTo>
                  <a:pt x="1973178" y="180473"/>
                  <a:pt x="1864894" y="168441"/>
                  <a:pt x="1676399" y="144378"/>
                </a:cubicBezTo>
                <a:cubicBezTo>
                  <a:pt x="1487904" y="120315"/>
                  <a:pt x="1249278" y="84220"/>
                  <a:pt x="1014662" y="72189"/>
                </a:cubicBezTo>
                <a:cubicBezTo>
                  <a:pt x="780046" y="60158"/>
                  <a:pt x="268704" y="72189"/>
                  <a:pt x="268704" y="72189"/>
                </a:cubicBezTo>
                <a:cubicBezTo>
                  <a:pt x="108283" y="72189"/>
                  <a:pt x="80210" y="68179"/>
                  <a:pt x="52136" y="72189"/>
                </a:cubicBezTo>
                <a:cubicBezTo>
                  <a:pt x="24062" y="76199"/>
                  <a:pt x="62162" y="86225"/>
                  <a:pt x="100262" y="96252"/>
                </a:cubicBezTo>
              </a:path>
            </a:pathLst>
          </a:cu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2098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গারোদের  নারী  প্রধান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4384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গারোদের   নিজস্ব ধর্ম ও পূজা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7912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গারোদের ওয়ান  গালা  উৎসব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5943600"/>
            <a:ext cx="3657600" cy="4426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গারোদের পোশাক ও সংস্কৃতি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512" name="Picture 8" descr="গারোদের নারী প্রধান এর চিত্র ফলাফ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"/>
            <a:ext cx="3946525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4" name="AutoShape 10" descr="গারোদের  পুজা এর চিত্র ফলাফল"/>
          <p:cNvSpPr>
            <a:spLocks noChangeAspect="1" noChangeArrowheads="1"/>
          </p:cNvSpPr>
          <p:nvPr/>
        </p:nvSpPr>
        <p:spPr bwMode="auto">
          <a:xfrm>
            <a:off x="155575" y="-1279525"/>
            <a:ext cx="4552950" cy="2676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AutoShape 12" descr="গারোদের  পুজা এর চিত্র ফলাফল"/>
          <p:cNvSpPr>
            <a:spLocks noChangeAspect="1" noChangeArrowheads="1"/>
          </p:cNvSpPr>
          <p:nvPr/>
        </p:nvSpPr>
        <p:spPr bwMode="auto">
          <a:xfrm>
            <a:off x="155575" y="-1279525"/>
            <a:ext cx="4552950" cy="2676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AutoShape 14" descr="গারোদের  পুজা এর চিত্র ফলাফল"/>
          <p:cNvSpPr>
            <a:spLocks noChangeAspect="1" noChangeArrowheads="1"/>
          </p:cNvSpPr>
          <p:nvPr/>
        </p:nvSpPr>
        <p:spPr bwMode="auto">
          <a:xfrm>
            <a:off x="155575" y="-1279525"/>
            <a:ext cx="4552950" cy="2676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0" name="AutoShape 16" descr="গারোদের  পুজা এর চিত্র ফলাফল"/>
          <p:cNvSpPr>
            <a:spLocks noChangeAspect="1" noChangeArrowheads="1"/>
          </p:cNvSpPr>
          <p:nvPr/>
        </p:nvSpPr>
        <p:spPr bwMode="auto">
          <a:xfrm>
            <a:off x="63500" y="-136525"/>
            <a:ext cx="4552950" cy="3038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4" name="AutoShape 2" descr="গারোদের  পুজা এর চিত্র ফলাফল"/>
          <p:cNvSpPr>
            <a:spLocks noChangeAspect="1" noChangeArrowheads="1"/>
          </p:cNvSpPr>
          <p:nvPr/>
        </p:nvSpPr>
        <p:spPr bwMode="auto">
          <a:xfrm>
            <a:off x="155575" y="-922338"/>
            <a:ext cx="2895600" cy="1933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9155" name="Picture 3" descr="C:\Users\sujan\Desktop\ind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3370" y="50985"/>
            <a:ext cx="3358630" cy="223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গারোদের পোশাক এর চিত্র ফলাফ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200400"/>
            <a:ext cx="4159621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9" name="Picture 7" descr="গারোদের উৎসব এর চিত্র ফলাফ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895600"/>
            <a:ext cx="455295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608013" y="644525"/>
            <a:ext cx="79311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E:\New Picture Down\New folder (3)\Picture12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6868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index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685800" y="609600"/>
            <a:ext cx="3124200" cy="2299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Flowchart: Alternate Process 14"/>
          <p:cNvSpPr/>
          <p:nvPr/>
        </p:nvSpPr>
        <p:spPr>
          <a:xfrm>
            <a:off x="457200" y="3048000"/>
            <a:ext cx="3886200" cy="4318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(মারমা)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 descr="Untitled-22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4953000" y="685800"/>
            <a:ext cx="3276600" cy="28340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Flowchart: Alternate Process 16"/>
          <p:cNvSpPr/>
          <p:nvPr/>
        </p:nvSpPr>
        <p:spPr>
          <a:xfrm>
            <a:off x="4724400" y="518160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রোল-০৭ (ত্রিপুরা )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62000" y="510540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রোল-০৩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 মণিপুরি )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590800" y="434340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সরব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4953000" y="30480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১৬মিনিট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2895600" y="5922309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রোল-১১ (সাঁওতাল)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9" grpId="0" animBg="1"/>
      <p:bldP spid="10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14348" y="357166"/>
            <a:ext cx="7858180" cy="1214446"/>
          </a:xfrm>
          <a:prstGeom prst="horizontalScroll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714348" y="1714488"/>
            <a:ext cx="8072494" cy="4572032"/>
          </a:xfrm>
          <a:prstGeom prst="flowChartMagneticDisk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মো: </a:t>
            </a:r>
            <a:r>
              <a:rPr lang="en-US" sz="44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আসাদুজ্জামান</a:t>
            </a:r>
            <a:endParaRPr lang="bn-BD" sz="4400" b="1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শিক্ষক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উজানচর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এন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endParaRPr lang="bn-BD" sz="40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বাঞ্ছারামপুর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ব্রাহ্মণবাড়িয়া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bldLvl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85800" y="538154"/>
            <a:ext cx="7858180" cy="121444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মূল্যায়ণ কাজ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762000" y="1857364"/>
            <a:ext cx="7715304" cy="4714908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itchFamily="2" charset="2"/>
              <a:buChar char="Ø"/>
            </a:pPr>
            <a:r>
              <a:rPr lang="bn-BD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খাদি  শব্দের অর্থ কী? </a:t>
            </a:r>
          </a:p>
          <a:p>
            <a:pPr>
              <a:buFont typeface="Wingdings" pitchFamily="2" charset="2"/>
              <a:buChar char="Ø"/>
            </a:pPr>
            <a:r>
              <a:rPr lang="bn-BD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এ কে শেরাম  কত সালে  জন্মগ্রহণ  করেন?</a:t>
            </a:r>
          </a:p>
          <a:p>
            <a:pPr>
              <a:buFont typeface="Wingdings" pitchFamily="2" charset="2"/>
              <a:buChar char="Ø"/>
            </a:pPr>
            <a:r>
              <a:rPr lang="bn-BD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গারোরা</a:t>
            </a:r>
            <a:r>
              <a:rPr lang="bn-BD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কোথায়  বসবাস  করে?</a:t>
            </a:r>
          </a:p>
          <a:p>
            <a:endParaRPr lang="bn-BD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bn-BD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মণিপুরি  জনগোষ্ঠী  কতটি  গোত্রে  বিভক্ত? 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4953000" y="76200"/>
            <a:ext cx="3748814" cy="478491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০৩মিনিট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1905000"/>
            <a:ext cx="38862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হাতে কাটা সুতা দিয়ে  তৈরি কাপড়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3276600"/>
            <a:ext cx="38862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১৯৫২ সালে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4572000"/>
            <a:ext cx="38862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ময়মনসিংহ, টাঙ্গাইল,সিলেট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5867400"/>
            <a:ext cx="19812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সাতটি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428596" y="1071546"/>
            <a:ext cx="8286808" cy="6049990"/>
            <a:chOff x="857224" y="1133076"/>
            <a:chExt cx="7584536" cy="6049990"/>
          </a:xfrm>
        </p:grpSpPr>
        <p:sp>
          <p:nvSpPr>
            <p:cNvPr id="6" name="Half Frame 5"/>
            <p:cNvSpPr/>
            <p:nvPr/>
          </p:nvSpPr>
          <p:spPr>
            <a:xfrm rot="2485481">
              <a:off x="1511813" y="1133076"/>
              <a:ext cx="6275358" cy="6049990"/>
            </a:xfrm>
            <a:prstGeom prst="halfFram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857224" y="2729310"/>
              <a:ext cx="7584536" cy="398583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তোমার  এলাকায় বসবাসকারী ক্ষুদ্র জাতিগোষ্ঠী কীভাবে জীবন যাপন করে তার উপর একটি প্রতিবেদন লিখে আনবে ।</a:t>
              </a:r>
              <a:endParaRPr lang="en-US" sz="5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en-US" sz="1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Horizontal Scroll 1"/>
          <p:cNvSpPr/>
          <p:nvPr/>
        </p:nvSpPr>
        <p:spPr>
          <a:xfrm>
            <a:off x="714348" y="71414"/>
            <a:ext cx="7858180" cy="121444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3000"/>
            <a:ext cx="6476999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16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14348" y="357166"/>
            <a:ext cx="7858180" cy="1214446"/>
          </a:xfrm>
          <a:prstGeom prst="horizontalScroll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714348" y="1714488"/>
            <a:ext cx="8072494" cy="514351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4000" dirty="0"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40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শ্রেণিঃসপ্তম	</a:t>
            </a:r>
          </a:p>
          <a:p>
            <a:pPr algn="ctr"/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বিষয়ঃ সপ্তবর্ণা</a:t>
            </a:r>
          </a:p>
          <a:p>
            <a:pPr algn="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অধ্যায় নম্বরঃ১০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অধ্যায়ঃ গদ্যাংশ</a:t>
            </a: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সময়ঃ৫০ মিনিট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1524000"/>
            <a:ext cx="2133600" cy="2193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bldLvl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76200"/>
            <a:ext cx="8077200" cy="53340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দেখি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 Single Corner Rectangle 4"/>
          <p:cNvSpPr/>
          <p:nvPr/>
        </p:nvSpPr>
        <p:spPr>
          <a:xfrm>
            <a:off x="838200" y="5905500"/>
            <a:ext cx="7467600" cy="495300"/>
          </a:xfrm>
          <a:prstGeom prst="flowChartAlternateProcess">
            <a:avLst/>
          </a:prstGeom>
          <a:solidFill>
            <a:srgbClr val="92D050"/>
          </a:solidFill>
          <a:ln w="381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উপরের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ছবিগুলোর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বুঝতে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পারছ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2" name="Picture 4" descr="many and few এর চিত্র ফলাফ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291821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bengali population এর চিত্র ফলাফ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723421"/>
            <a:ext cx="3505200" cy="23245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6" name="Picture 8" descr="সাওতাল এর চিত্র ফলাফ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327613"/>
            <a:ext cx="2934956" cy="22349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8" name="Picture 10" descr="সাওতাল এর চিত্র ফলাফ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124200"/>
            <a:ext cx="4095750" cy="25791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57200"/>
            <a:ext cx="5486400" cy="783193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990600" y="2362200"/>
            <a:ext cx="7543800" cy="4038600"/>
          </a:xfrm>
          <a:prstGeom prst="flowChartAlternateProcess">
            <a:avLst/>
          </a:prstGeom>
          <a:solidFill>
            <a:srgbClr val="00B0F0"/>
          </a:solidFill>
          <a:ln w="50800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anchor="ctr"/>
          <a:lstStyle/>
          <a:p>
            <a:pPr algn="ctr"/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বাংলাদেশের ক্ষুদ্র জাতিসত্তা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14348" y="428604"/>
            <a:ext cx="7858180" cy="121444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0034" y="1928802"/>
            <a:ext cx="8072494" cy="47149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bn-BD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লেখক পরিচিতি বলতে পারবে।</a:t>
            </a:r>
          </a:p>
          <a:p>
            <a:pPr>
              <a:buFont typeface="Wingdings" pitchFamily="2" charset="2"/>
              <a:buChar char="Ø"/>
            </a:pPr>
            <a:r>
              <a:rPr lang="bn-BD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কঠিন শব্দের অর্থ বলতে পারবে। </a:t>
            </a:r>
          </a:p>
          <a:p>
            <a:pPr>
              <a:buFont typeface="Wingdings" pitchFamily="2" charset="2"/>
              <a:buChar char="Ø"/>
            </a:pPr>
            <a:r>
              <a:rPr lang="bn-BD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ক্ষুদ্র জাতিসত্তার জীবন ব্যবস্থা ব্যাখ্যা করতে পারবে। </a:t>
            </a:r>
          </a:p>
          <a:p>
            <a:endParaRPr lang="en-US" sz="5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bldLvl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762000" y="533400"/>
            <a:ext cx="7848601" cy="974952"/>
          </a:xfrm>
          <a:prstGeom prst="wedgeEllipseCallout">
            <a:avLst>
              <a:gd name="adj1" fmla="val 686"/>
              <a:gd name="adj2" fmla="val 270019"/>
            </a:avLst>
          </a:prstGeom>
          <a:solidFill>
            <a:srgbClr val="92D050"/>
          </a:solidFill>
          <a:ln w="76200">
            <a:solidFill>
              <a:srgbClr val="002060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মনযোগ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43400" y="373380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Packager Shell Object" showAsIcon="1" r:id="rId3" imgW="914400" imgH="792360" progId="Package">
                  <p:embed/>
                </p:oleObj>
              </mc:Choice>
              <mc:Fallback>
                <p:oleObj name="Packager Shell Object" showAsIcon="1" r:id="rId3" imgW="914400" imgH="792360" progId="Package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733800"/>
                        <a:ext cx="9144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28600" y="228600"/>
          <a:ext cx="8534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115242-CF02-459F-B1A4-889B8C050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F8115242-CF02-459F-B1A4-889B8C0500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71EBF8-162D-4BD0-927C-B505B0194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1871EBF8-162D-4BD0-927C-B505B0194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07CD46-451B-4265-A72B-6075DD596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3907CD46-451B-4265-A72B-6075DD596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63D049-23B9-4CB4-AAE4-092FBFE5A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1663D049-23B9-4CB4-AAE4-092FBFE5A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47789B-0DC1-4AED-B546-B07BDF1C6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graphicEl>
                                              <a:dgm id="{C047789B-0DC1-4AED-B546-B07BDF1C6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4D6D70-346C-4175-9535-C22A78A2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A64D6D70-346C-4175-9535-C22A78A2B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EFB54-DC47-471C-9FB3-C439DAB86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39EEFB54-DC47-471C-9FB3-C439DAB86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55113A-2A2B-468B-B73F-56C1937F5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E855113A-2A2B-468B-B73F-56C1937F53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E5CC11-FAC4-4FFE-921C-19611E1FD0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00E5CC11-FAC4-4FFE-921C-19611E1FD0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28600" y="228600"/>
          <a:ext cx="8534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115242-CF02-459F-B1A4-889B8C050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F8115242-CF02-459F-B1A4-889B8C0500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71EBF8-162D-4BD0-927C-B505B0194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1871EBF8-162D-4BD0-927C-B505B0194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07CD46-451B-4265-A72B-6075DD596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3907CD46-451B-4265-A72B-6075DD596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63D049-23B9-4CB4-AAE4-092FBFE5A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1663D049-23B9-4CB4-AAE4-092FBFE5A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47789B-0DC1-4AED-B546-B07BDF1C6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graphicEl>
                                              <a:dgm id="{C047789B-0DC1-4AED-B546-B07BDF1C6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4D6D70-346C-4175-9535-C22A78A2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A64D6D70-346C-4175-9535-C22A78A2B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EFB54-DC47-471C-9FB3-C439DAB86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39EEFB54-DC47-471C-9FB3-C439DAB86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55113A-2A2B-468B-B73F-56C1937F5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E855113A-2A2B-468B-B73F-56C1937F53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E5CC11-FAC4-4FFE-921C-19611E1FD0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00E5CC11-FAC4-4FFE-921C-19611E1FD0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764</TotalTime>
  <Words>277</Words>
  <Application>Microsoft Office PowerPoint</Application>
  <PresentationFormat>On-screen Show (4:3)</PresentationFormat>
  <Paragraphs>86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Franklin Gothic Book</vt:lpstr>
      <vt:lpstr>Franklin Gothic Medium</vt:lpstr>
      <vt:lpstr>Nikhosban</vt:lpstr>
      <vt:lpstr>NikoshBAN</vt:lpstr>
      <vt:lpstr>Verdana</vt:lpstr>
      <vt:lpstr>Wingdings</vt:lpstr>
      <vt:lpstr>Wingdings 2</vt:lpstr>
      <vt:lpstr>Trek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RASEL</cp:lastModifiedBy>
  <cp:revision>100</cp:revision>
  <dcterms:created xsi:type="dcterms:W3CDTF">2006-08-16T00:00:00Z</dcterms:created>
  <dcterms:modified xsi:type="dcterms:W3CDTF">2017-09-28T14:11:15Z</dcterms:modified>
</cp:coreProperties>
</file>